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9"/>
  </p:notesMasterIdLst>
  <p:sldIdLst>
    <p:sldId id="256" r:id="rId5"/>
    <p:sldId id="262" r:id="rId6"/>
    <p:sldId id="264" r:id="rId7"/>
    <p:sldId id="263" r:id="rId8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5EE"/>
    <a:srgbClr val="081133"/>
    <a:srgbClr val="F5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D63D6F-4A77-72F8-3229-A6E4A65DE51E}" v="1" dt="2025-11-25T19:20:31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49357"/>
  </p:normalViewPr>
  <p:slideViewPr>
    <p:cSldViewPr snapToGrid="0">
      <p:cViewPr varScale="1">
        <p:scale>
          <a:sx n="20" d="100"/>
          <a:sy n="20" d="100"/>
        </p:scale>
        <p:origin x="4096" y="232"/>
      </p:cViewPr>
      <p:guideLst/>
    </p:cSldViewPr>
  </p:slideViewPr>
  <p:notesTextViewPr>
    <p:cViewPr>
      <p:scale>
        <a:sx n="1" d="1"/>
        <a:sy n="1" d="1"/>
      </p:scale>
      <p:origin x="0" y="-32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phael Maturine" userId="S::rmaturine@apexpr.com::051a73aa-91a9-4d9e-ac3a-923814f8a91d" providerId="AD" clId="Web-{47B36B2B-27E8-DB69-2F3D-51E18528871F}"/>
    <pc:docChg chg="modSld">
      <pc:chgData name="Raphael Maturine" userId="S::rmaturine@apexpr.com::051a73aa-91a9-4d9e-ac3a-923814f8a91d" providerId="AD" clId="Web-{47B36B2B-27E8-DB69-2F3D-51E18528871F}" dt="2025-11-21T15:06:06.629" v="1"/>
      <pc:docMkLst>
        <pc:docMk/>
      </pc:docMkLst>
      <pc:sldChg chg="modSp">
        <pc:chgData name="Raphael Maturine" userId="S::rmaturine@apexpr.com::051a73aa-91a9-4d9e-ac3a-923814f8a91d" providerId="AD" clId="Web-{47B36B2B-27E8-DB69-2F3D-51E18528871F}" dt="2025-11-21T15:06:06.629" v="1"/>
        <pc:sldMkLst>
          <pc:docMk/>
          <pc:sldMk cId="345319713" sldId="264"/>
        </pc:sldMkLst>
        <pc:picChg chg="mod">
          <ac:chgData name="Raphael Maturine" userId="S::rmaturine@apexpr.com::051a73aa-91a9-4d9e-ac3a-923814f8a91d" providerId="AD" clId="Web-{47B36B2B-27E8-DB69-2F3D-51E18528871F}" dt="2025-11-21T15:06:06.629" v="1"/>
          <ac:picMkLst>
            <pc:docMk/>
            <pc:sldMk cId="345319713" sldId="264"/>
            <ac:picMk id="6" creationId="{35765879-866B-9D9B-19E9-7396FE70ECE4}"/>
          </ac:picMkLst>
        </pc:picChg>
      </pc:sldChg>
    </pc:docChg>
  </pc:docChgLst>
  <pc:docChgLst>
    <pc:chgData clId="Web-{ADD63D6F-4A77-72F8-3229-A6E4A65DE51E}"/>
    <pc:docChg chg="modSld">
      <pc:chgData name="" userId="" providerId="" clId="Web-{ADD63D6F-4A77-72F8-3229-A6E4A65DE51E}" dt="2025-11-25T19:20:31.538" v="0" actId="1076"/>
      <pc:docMkLst>
        <pc:docMk/>
      </pc:docMkLst>
      <pc:sldChg chg="modSp">
        <pc:chgData name="" userId="" providerId="" clId="Web-{ADD63D6F-4A77-72F8-3229-A6E4A65DE51E}" dt="2025-11-25T19:20:31.538" v="0" actId="1076"/>
        <pc:sldMkLst>
          <pc:docMk/>
          <pc:sldMk cId="1616997701" sldId="256"/>
        </pc:sldMkLst>
        <pc:picChg chg="mod">
          <ac:chgData name="" userId="" providerId="" clId="Web-{ADD63D6F-4A77-72F8-3229-A6E4A65DE51E}" dt="2025-11-25T19:20:31.538" v="0" actId="1076"/>
          <ac:picMkLst>
            <pc:docMk/>
            <pc:sldMk cId="1616997701" sldId="256"/>
            <ac:picMk id="6" creationId="{F093913C-DAE2-5303-DB21-CA6BC7109E9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CBA5B-5DCE-4AE7-A7DB-22F856C9F1C5}" type="datetimeFigureOut">
              <a:t>11/25/2025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DDA79-1702-4C89-817F-8C622C32346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0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INSTRUCTIONS TO SAVE FOR SOCIAL MEDIA: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MAC: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“Pictures from File”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 (or File </a:t>
            </a:r>
            <a:r>
              <a:rPr lang="en-US" dirty="0"/>
              <a:t>&gt; </a:t>
            </a:r>
            <a:r>
              <a:rPr lang="en-US" b="1" dirty="0"/>
              <a:t>Save As Pictures)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Choose </a:t>
            </a:r>
            <a:r>
              <a:rPr lang="en-US" b="1" dirty="0"/>
              <a:t>PNG</a:t>
            </a:r>
            <a:r>
              <a:rPr lang="en-US" dirty="0"/>
              <a:t> from the drop down menu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where you’d like to save the file &amp; click </a:t>
            </a:r>
            <a:r>
              <a:rPr lang="en-US" b="1" dirty="0"/>
              <a:t>Export (or click Save)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 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PC: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“From this Device”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Change File Type</a:t>
            </a:r>
            <a:r>
              <a:rPr lang="en-US" dirty="0"/>
              <a:t> &amp; Double-click </a:t>
            </a:r>
            <a:r>
              <a:rPr lang="en-US" b="1" dirty="0"/>
              <a:t>JPEG</a:t>
            </a:r>
            <a:r>
              <a:rPr lang="en-US" dirty="0"/>
              <a:t>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&amp; click </a:t>
            </a:r>
            <a:r>
              <a:rPr lang="en-US" b="1" dirty="0"/>
              <a:t>Save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endParaRPr lang="en-US" b="1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9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CB5E2-196D-1BAA-F72A-7FA173C19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2A6531-B770-0A92-65F5-C20F429ED5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A2656A-D619-5283-F2F1-63A405AEFB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INSTRUCTIONS TO SAVE FOR SOCIAL MEDIA: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MAC: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“Pictures from File”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 (or File </a:t>
            </a:r>
            <a:r>
              <a:rPr lang="en-US" dirty="0"/>
              <a:t>&gt; </a:t>
            </a:r>
            <a:r>
              <a:rPr lang="en-US" b="1" dirty="0"/>
              <a:t>Save As Pictures)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Choose </a:t>
            </a:r>
            <a:r>
              <a:rPr lang="en-US" b="1" dirty="0"/>
              <a:t>PNG</a:t>
            </a:r>
            <a:r>
              <a:rPr lang="en-US" dirty="0"/>
              <a:t> from the drop down menu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where you’d like to save the file &amp; click </a:t>
            </a:r>
            <a:r>
              <a:rPr lang="en-US" b="1" dirty="0"/>
              <a:t>Export (or click Save)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 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PC: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“From this Device”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Change File Type</a:t>
            </a:r>
            <a:r>
              <a:rPr lang="en-US" dirty="0"/>
              <a:t> &amp; Double-click </a:t>
            </a:r>
            <a:r>
              <a:rPr lang="en-US" b="1" dirty="0"/>
              <a:t>JPEG</a:t>
            </a:r>
            <a:r>
              <a:rPr lang="en-US" dirty="0"/>
              <a:t>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&amp; click </a:t>
            </a:r>
            <a:r>
              <a:rPr lang="en-US" b="1" dirty="0"/>
              <a:t>Save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endParaRPr lang="en-US" b="1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C2338-A2FA-EF95-2A1F-87B80930F3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13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3ED19-5062-A8D1-237D-6B35CB8EA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EAE4AA-841A-AC5B-270F-733C1B2DF9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16EF9C-E281-4D6A-1588-14F146F707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INSTRUCTIONS TO SAVE FOR SOCIAL MEDIA: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MAC: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“Pictures from File”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 (or File </a:t>
            </a:r>
            <a:r>
              <a:rPr lang="en-US" dirty="0"/>
              <a:t>&gt; </a:t>
            </a:r>
            <a:r>
              <a:rPr lang="en-US" b="1" dirty="0"/>
              <a:t>Save As Pictures)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Choose </a:t>
            </a:r>
            <a:r>
              <a:rPr lang="en-US" b="1" dirty="0"/>
              <a:t>PNG</a:t>
            </a:r>
            <a:r>
              <a:rPr lang="en-US" dirty="0"/>
              <a:t> from the drop down menu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where you’d like to save the file &amp; click </a:t>
            </a:r>
            <a:r>
              <a:rPr lang="en-US" b="1" dirty="0"/>
              <a:t>Export (or click Save)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 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PC: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“From this Device”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Change File Type</a:t>
            </a:r>
            <a:r>
              <a:rPr lang="en-US" dirty="0"/>
              <a:t> &amp; Double-click </a:t>
            </a:r>
            <a:r>
              <a:rPr lang="en-US" b="1" dirty="0"/>
              <a:t>JPEG</a:t>
            </a:r>
            <a:r>
              <a:rPr lang="en-US" dirty="0"/>
              <a:t>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&amp; click </a:t>
            </a:r>
            <a:r>
              <a:rPr lang="en-US" b="1" dirty="0"/>
              <a:t>Save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endParaRPr lang="en-US" b="1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5A7C5-19F5-49BC-79BA-49C3F2DC58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9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7E30B-7694-EEA0-4422-8880003E9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C3B096-D277-AB97-EBED-BCAE36770E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0120EC-4E75-D15E-A77F-FA1B02E372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INSTRUCTIONS TO SAVE FOR SOCIAL MEDIA: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MAC: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“Pictures from File”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 (or File </a:t>
            </a:r>
            <a:r>
              <a:rPr lang="en-US" dirty="0"/>
              <a:t>&gt; </a:t>
            </a:r>
            <a:r>
              <a:rPr lang="en-US" b="1" dirty="0"/>
              <a:t>Save As Pictures)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Choose </a:t>
            </a:r>
            <a:r>
              <a:rPr lang="en-US" b="1" dirty="0"/>
              <a:t>PNG</a:t>
            </a:r>
            <a:r>
              <a:rPr lang="en-US" dirty="0"/>
              <a:t> from the drop down menu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where you’d like to save the file &amp; click </a:t>
            </a:r>
            <a:r>
              <a:rPr lang="en-US" b="1" dirty="0"/>
              <a:t>Export (or click Save)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dirty="0"/>
              <a:t> 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b="1" dirty="0"/>
              <a:t>PC: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Slides 1-3 are not customizable. Go to slide 4 to add your contact details.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the existing type on slide 4 to edit/copy &amp; paste your contact information.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To add your logo: </a:t>
            </a:r>
            <a:r>
              <a:rPr lang="en-US" b="1" dirty="0"/>
              <a:t>Go to the “Insert” tab &gt; Select “Pictures” &gt; “From this Device”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For best results we recommend uploading a transparent white or full </a:t>
            </a:r>
            <a:r>
              <a:rPr lang="en-US" b="1" dirty="0" err="1"/>
              <a:t>colour</a:t>
            </a:r>
            <a:r>
              <a:rPr lang="en-US" b="1" dirty="0"/>
              <a:t> .</a:t>
            </a:r>
            <a:r>
              <a:rPr lang="en-US" b="1" dirty="0" err="1"/>
              <a:t>png</a:t>
            </a:r>
            <a:r>
              <a:rPr lang="en-US" b="1" dirty="0"/>
              <a:t> file of your logo</a:t>
            </a:r>
            <a:endParaRPr lang="en-US" dirty="0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 dirty="0"/>
              <a:t>If not possible, a white box shape can be added behind logo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File</a:t>
            </a:r>
            <a:r>
              <a:rPr lang="en-US" dirty="0"/>
              <a:t> &gt; </a:t>
            </a:r>
            <a:r>
              <a:rPr lang="en-US" b="1" dirty="0"/>
              <a:t>Export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</a:t>
            </a:r>
            <a:r>
              <a:rPr lang="en-US" b="1" dirty="0"/>
              <a:t>Change File Type</a:t>
            </a:r>
            <a:r>
              <a:rPr lang="en-US" dirty="0"/>
              <a:t> &amp; Double-click </a:t>
            </a:r>
            <a:r>
              <a:rPr lang="en-US" b="1" dirty="0"/>
              <a:t>JPEG</a:t>
            </a:r>
            <a:r>
              <a:rPr lang="en-US" dirty="0"/>
              <a:t>.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Select a folder &amp; click </a:t>
            </a:r>
            <a:r>
              <a:rPr lang="en-US" b="1" dirty="0"/>
              <a:t>Save</a:t>
            </a:r>
            <a:endParaRPr lang="en-US" dirty="0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 dirty="0"/>
              <a:t>Your new image is ready to be uploaded to social media!</a:t>
            </a:r>
            <a:endParaRPr lang="en-US" dirty="0">
              <a:solidFill>
                <a:srgbClr val="444444"/>
              </a:solidFill>
            </a:endParaRPr>
          </a:p>
          <a:p>
            <a:endParaRPr lang="en-US" dirty="0">
              <a:solidFill>
                <a:srgbClr val="444444"/>
              </a:solidFill>
            </a:endParaRPr>
          </a:p>
          <a:p>
            <a:endParaRPr lang="en-US" b="1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24DAA-76B4-E7D4-F5CC-E2C1A3020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6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99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3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15D030-02FA-3E18-465A-89E9E64020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5401"/>
            <a:ext cx="13716000" cy="5705474"/>
          </a:xfrm>
          <a:solidFill>
            <a:srgbClr val="081133">
              <a:alpha val="77000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64F73D27-8A41-69CD-C7CA-9E646B66815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5727699"/>
            <a:ext cx="13716000" cy="5715000"/>
          </a:xfrm>
          <a:solidFill>
            <a:srgbClr val="C00000">
              <a:alpha val="80062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66957384-F8A8-1C78-C37C-3300AC55F0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430000"/>
            <a:ext cx="13716000" cy="5714997"/>
          </a:xfrm>
          <a:solidFill>
            <a:srgbClr val="081133">
              <a:alpha val="80202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132063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2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349"/>
            <a:ext cx="11830050" cy="713184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3661"/>
            <a:ext cx="11830050" cy="3750468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0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062"/>
            <a:ext cx="5829300" cy="10878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062"/>
            <a:ext cx="5829300" cy="10878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3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816"/>
            <a:ext cx="11830050" cy="331390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2908"/>
            <a:ext cx="5802510" cy="2059780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2688"/>
            <a:ext cx="5802510" cy="9211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2908"/>
            <a:ext cx="5831087" cy="2059780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2688"/>
            <a:ext cx="5831087" cy="9211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9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000"/>
            <a:ext cx="4423767" cy="40005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566"/>
            <a:ext cx="6943725" cy="12184063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500"/>
            <a:ext cx="4423767" cy="9528970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4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000"/>
            <a:ext cx="4423767" cy="40005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566"/>
            <a:ext cx="6943725" cy="12184063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500"/>
            <a:ext cx="4423767" cy="9528970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0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816"/>
            <a:ext cx="11830050" cy="3313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062"/>
            <a:ext cx="11830050" cy="10878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0879"/>
            <a:ext cx="308610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2EDDDE-C762-F44F-B345-62B87F82E93C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0879"/>
            <a:ext cx="462915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0879"/>
            <a:ext cx="308610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93913C-DAE2-5303-DB21-CA6BC7109E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9742" y="4234"/>
            <a:ext cx="13715999" cy="1713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9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C0C30-AE4F-6E54-5289-E66B1C781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9B07A7-F208-EEBC-C34A-711D23602E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87" y="4231"/>
            <a:ext cx="13709225" cy="1712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7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459AE-7AC2-7AC0-FFF5-0C4A6C12E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houses with trees and buildings in the background&#10;&#10;AI-generated content may be incorrect.">
            <a:extLst>
              <a:ext uri="{FF2B5EF4-FFF2-40B4-BE49-F238E27FC236}">
                <a16:creationId xmlns:a16="http://schemas.microsoft.com/office/drawing/2014/main" id="{35765879-866B-9D9B-19E9-7396FE70EC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72" y="4232"/>
            <a:ext cx="13702453" cy="1712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2FEFE-4533-D2DC-7740-488725297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47165C-963E-A26C-50AA-D31266C3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87" y="4232"/>
            <a:ext cx="13709224" cy="17128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E59B6B-89B2-CD92-14B2-799FD536E4EA}"/>
              </a:ext>
            </a:extLst>
          </p:cNvPr>
          <p:cNvSpPr txBox="1"/>
          <p:nvPr/>
        </p:nvSpPr>
        <p:spPr>
          <a:xfrm>
            <a:off x="1029882" y="7924669"/>
            <a:ext cx="11656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err="1">
                <a:solidFill>
                  <a:srgbClr val="F7F5EE"/>
                </a:solidFill>
              </a:rPr>
              <a:t>www.agentwebsite.com</a:t>
            </a:r>
            <a:endParaRPr lang="en-US" sz="4800" b="1">
              <a:solidFill>
                <a:srgbClr val="F7F5E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20EEE3-CC07-3D04-187D-F41D6B0FA802}"/>
              </a:ext>
            </a:extLst>
          </p:cNvPr>
          <p:cNvSpPr txBox="1"/>
          <p:nvPr/>
        </p:nvSpPr>
        <p:spPr>
          <a:xfrm>
            <a:off x="1029882" y="9548827"/>
            <a:ext cx="11656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F7F5EE"/>
                </a:solidFill>
              </a:rPr>
              <a:t>Contact Info Line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30ABF1-77D3-2152-9559-14877A0E5B68}"/>
              </a:ext>
            </a:extLst>
          </p:cNvPr>
          <p:cNvSpPr txBox="1"/>
          <p:nvPr/>
        </p:nvSpPr>
        <p:spPr>
          <a:xfrm>
            <a:off x="1029882" y="10424039"/>
            <a:ext cx="11656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F7F5EE"/>
                </a:solidFill>
              </a:rPr>
              <a:t>Contact Info Line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1FAE3F-F377-E619-3FE7-900ECC483648}"/>
              </a:ext>
            </a:extLst>
          </p:cNvPr>
          <p:cNvSpPr txBox="1"/>
          <p:nvPr/>
        </p:nvSpPr>
        <p:spPr>
          <a:xfrm>
            <a:off x="1029882" y="12174043"/>
            <a:ext cx="1165623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rgbClr val="F7F5EE"/>
                </a:solidFill>
              </a:rPr>
              <a:t>AGENT LOGO</a:t>
            </a:r>
          </a:p>
          <a:p>
            <a:pPr algn="ctr"/>
            <a:r>
              <a:rPr lang="en-US" sz="3200" b="1" spc="300">
                <a:solidFill>
                  <a:srgbClr val="F7F5EE"/>
                </a:solidFill>
              </a:rPr>
              <a:t>PLACEHOLDER HERE</a:t>
            </a:r>
            <a:br>
              <a:rPr lang="en-US" sz="4400" b="1">
                <a:solidFill>
                  <a:srgbClr val="F7F5EE"/>
                </a:solidFill>
              </a:rPr>
            </a:br>
            <a:r>
              <a:rPr lang="en-US" sz="2800" b="1">
                <a:solidFill>
                  <a:srgbClr val="F7F5EE"/>
                </a:solidFill>
              </a:rPr>
              <a:t>Delete this text before adding logo</a:t>
            </a:r>
            <a:endParaRPr lang="en-US" sz="4400" b="1">
              <a:solidFill>
                <a:srgbClr val="F7F5E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0C9DAF-805D-8277-166A-AA743AD1C17D}"/>
              </a:ext>
            </a:extLst>
          </p:cNvPr>
          <p:cNvSpPr txBox="1"/>
          <p:nvPr/>
        </p:nvSpPr>
        <p:spPr>
          <a:xfrm>
            <a:off x="999604" y="6449053"/>
            <a:ext cx="116562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rgbClr val="F7F5EE"/>
                </a:solidFill>
              </a:rPr>
              <a:t>AGENT NAME (ALL CAPS)</a:t>
            </a:r>
            <a:endParaRPr lang="en-US" sz="4400" b="1">
              <a:solidFill>
                <a:srgbClr val="F7F5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16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839C42EF8654CB1E4B5DC11332F62" ma:contentTypeVersion="14" ma:contentTypeDescription="Create a new document." ma:contentTypeScope="" ma:versionID="7424bfa4ae3f13894c2519c01353fa7c">
  <xsd:schema xmlns:xsd="http://www.w3.org/2001/XMLSchema" xmlns:xs="http://www.w3.org/2001/XMLSchema" xmlns:p="http://schemas.microsoft.com/office/2006/metadata/properties" xmlns:ns2="0d9d4139-cf1e-4269-8b41-16f13e6ca403" xmlns:ns3="4cb87871-f518-4f8d-8466-269387f05faa" targetNamespace="http://schemas.microsoft.com/office/2006/metadata/properties" ma:root="true" ma:fieldsID="260d34c3dbc8208363560498407fa324" ns2:_="" ns3:_="">
    <xsd:import namespace="0d9d4139-cf1e-4269-8b41-16f13e6ca403"/>
    <xsd:import namespace="4cb87871-f518-4f8d-8466-269387f05f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9d4139-cf1e-4269-8b41-16f13e6ca4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b447bb2-6a8d-4126-bc9d-6a44a9cb4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87871-f518-4f8d-8466-269387f05fa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5d126622-65fe-4ed2-85cc-d6a977fce39b}" ma:internalName="TaxCatchAll" ma:showField="CatchAllData" ma:web="4cb87871-f518-4f8d-8466-269387f05f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cb87871-f518-4f8d-8466-269387f05faa" xsi:nil="true"/>
    <lcf76f155ced4ddcb4097134ff3c332f xmlns="0d9d4139-cf1e-4269-8b41-16f13e6ca40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897502-C913-4601-9851-39A596FD9AE7}"/>
</file>

<file path=customXml/itemProps2.xml><?xml version="1.0" encoding="utf-8"?>
<ds:datastoreItem xmlns:ds="http://schemas.openxmlformats.org/officeDocument/2006/customXml" ds:itemID="{ACEF27A0-1CE1-4D32-8271-267E4B6DBB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80FAD2-D870-4331-BD1F-6602EF5F9DDF}">
  <ds:schemaRefs>
    <ds:schemaRef ds:uri="http://schemas.microsoft.com/office/2006/documentManagement/types"/>
    <ds:schemaRef ds:uri="02801edb-8b90-4a1a-9b43-30c97ff1f920"/>
    <ds:schemaRef ds:uri="260b24f9-f88a-4b1a-a58c-f884670648f5"/>
    <ds:schemaRef ds:uri="http://purl.org/dc/elements/1.1/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1094</Words>
  <Application>Microsoft Office PowerPoint</Application>
  <PresentationFormat>Custom</PresentationFormat>
  <Paragraphs>102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Raphael Maturine</dc:creator>
  <cp:lastModifiedBy>Raphael Maturine</cp:lastModifiedBy>
  <cp:revision>9</cp:revision>
  <dcterms:created xsi:type="dcterms:W3CDTF">2025-05-13T14:17:31Z</dcterms:created>
  <dcterms:modified xsi:type="dcterms:W3CDTF">2025-11-25T19:20:31Z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0x0101005ED839C42EF8654CB1E4B5DC11332F62</vt:lpwstr>
  </property>
  <property fmtid="{D5CDD505-2E9C-101B-9397-08002B2CF9AE}" pid="4" name="Order">
    <vt:r8>3131000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_ExtendedDescription">
    <vt:lpwstr/>
  </property>
</Properties>
</file>